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4"/>
    <p:restoredTop sz="94601"/>
  </p:normalViewPr>
  <p:slideViewPr>
    <p:cSldViewPr snapToGrid="0" snapToObjects="1">
      <p:cViewPr varScale="1">
        <p:scale>
          <a:sx n="104" d="100"/>
          <a:sy n="104" d="100"/>
        </p:scale>
        <p:origin x="9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6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0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92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8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2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5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89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57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0DC1B-F2DD-0243-B34F-7C045B9970AD}" type="datetimeFigureOut">
              <a:rPr lang="en-US" smtClean="0"/>
              <a:t>6/18/24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E1187-21F3-0944-83A7-341C5FEAA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94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5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70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26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ard&#10;&#10;Description automatically generated">
            <a:extLst>
              <a:ext uri="{FF2B5EF4-FFF2-40B4-BE49-F238E27FC236}">
                <a16:creationId xmlns:a16="http://schemas.microsoft.com/office/drawing/2014/main" id="{94A709DA-7F3A-0E96-C65C-C3C5B74A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7238" cy="68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headset&#10;&#10;Description automatically generated with medium confidence">
            <a:extLst>
              <a:ext uri="{FF2B5EF4-FFF2-40B4-BE49-F238E27FC236}">
                <a16:creationId xmlns:a16="http://schemas.microsoft.com/office/drawing/2014/main" id="{07A11BBB-B51F-9904-DD8B-02D4BA8B5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0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068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18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29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353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Craig, David</cp:lastModifiedBy>
  <cp:revision>5</cp:revision>
  <dcterms:created xsi:type="dcterms:W3CDTF">2021-08-05T15:49:57Z</dcterms:created>
  <dcterms:modified xsi:type="dcterms:W3CDTF">2024-06-18T18:28:51Z</dcterms:modified>
</cp:coreProperties>
</file>